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34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67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51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56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83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03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3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14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61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65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3FF2-A105-E34B-A625-98D54CC2C71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CFBE-9023-0440-874B-CE3FE816C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11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Õppimine</a:t>
            </a:r>
            <a:r>
              <a:rPr lang="en-US" dirty="0" smtClean="0"/>
              <a:t> </a:t>
            </a:r>
            <a:r>
              <a:rPr lang="en-US" dirty="0" err="1" smtClean="0"/>
              <a:t>digiajastul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 Laanpere</a:t>
            </a:r>
          </a:p>
          <a:p>
            <a:r>
              <a:rPr lang="en-US" dirty="0" err="1" smtClean="0"/>
              <a:t>Strateegia</a:t>
            </a:r>
            <a:r>
              <a:rPr lang="en-US" dirty="0" smtClean="0"/>
              <a:t> </a:t>
            </a:r>
            <a:r>
              <a:rPr lang="en-US" dirty="0" err="1" smtClean="0"/>
              <a:t>juhtrühma</a:t>
            </a:r>
            <a:r>
              <a:rPr lang="en-US" dirty="0" smtClean="0"/>
              <a:t> </a:t>
            </a:r>
            <a:r>
              <a:rPr lang="en-US" dirty="0" err="1" smtClean="0"/>
              <a:t>liige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36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Eesmärk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kaasaegse</a:t>
            </a:r>
            <a:r>
              <a:rPr lang="en-US" dirty="0" smtClean="0"/>
              <a:t> </a:t>
            </a:r>
            <a:r>
              <a:rPr lang="en-US" dirty="0" err="1" smtClean="0"/>
              <a:t>digitehnoloogia</a:t>
            </a:r>
            <a:r>
              <a:rPr lang="en-US" dirty="0" smtClean="0"/>
              <a:t> </a:t>
            </a:r>
            <a:r>
              <a:rPr lang="en-US" dirty="0" err="1" smtClean="0"/>
              <a:t>otstarbekam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tulemuslikum</a:t>
            </a:r>
            <a:r>
              <a:rPr lang="en-US" dirty="0" smtClean="0"/>
              <a:t> </a:t>
            </a:r>
            <a:r>
              <a:rPr lang="en-US" dirty="0" err="1" smtClean="0"/>
              <a:t>rakendamine</a:t>
            </a:r>
            <a:r>
              <a:rPr lang="en-US" dirty="0" smtClean="0"/>
              <a:t> </a:t>
            </a:r>
            <a:r>
              <a:rPr lang="en-US" dirty="0" err="1" smtClean="0"/>
              <a:t>õppimisel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õpetamisel</a:t>
            </a:r>
            <a:r>
              <a:rPr lang="en-US" dirty="0" smtClean="0"/>
              <a:t>, mille </a:t>
            </a:r>
            <a:r>
              <a:rPr lang="en-US" dirty="0" err="1" smtClean="0"/>
              <a:t>tulemusena</a:t>
            </a:r>
            <a:r>
              <a:rPr lang="en-US" dirty="0" smtClean="0"/>
              <a:t> </a:t>
            </a:r>
            <a:r>
              <a:rPr lang="en-US" dirty="0" err="1" smtClean="0"/>
              <a:t>kahaneks</a:t>
            </a:r>
            <a:r>
              <a:rPr lang="en-US" dirty="0" smtClean="0"/>
              <a:t> </a:t>
            </a:r>
            <a:r>
              <a:rPr lang="en-US" dirty="0" err="1" smtClean="0"/>
              <a:t>digilõhe</a:t>
            </a:r>
            <a:r>
              <a:rPr lang="en-US" dirty="0" smtClean="0"/>
              <a:t>, </a:t>
            </a:r>
            <a:r>
              <a:rPr lang="en-US" dirty="0" err="1" smtClean="0"/>
              <a:t>kaasajastataks</a:t>
            </a:r>
            <a:r>
              <a:rPr lang="en-US" dirty="0" smtClean="0"/>
              <a:t> </a:t>
            </a:r>
            <a:r>
              <a:rPr lang="en-US" dirty="0" err="1" smtClean="0"/>
              <a:t>õppimiskäsitus</a:t>
            </a:r>
            <a:r>
              <a:rPr lang="en-US" dirty="0" smtClean="0"/>
              <a:t>, </a:t>
            </a:r>
            <a:r>
              <a:rPr lang="en-US" dirty="0" err="1" smtClean="0"/>
              <a:t>paraneks</a:t>
            </a:r>
            <a:r>
              <a:rPr lang="en-US" dirty="0" smtClean="0"/>
              <a:t> </a:t>
            </a:r>
            <a:r>
              <a:rPr lang="en-US" dirty="0" err="1" smtClean="0"/>
              <a:t>õpioskused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kasvaks</a:t>
            </a:r>
            <a:r>
              <a:rPr lang="en-US" dirty="0" smtClean="0"/>
              <a:t> </a:t>
            </a:r>
            <a:r>
              <a:rPr lang="en-US" dirty="0" err="1" smtClean="0"/>
              <a:t>majanduse</a:t>
            </a:r>
            <a:r>
              <a:rPr lang="en-US" dirty="0" smtClean="0"/>
              <a:t> </a:t>
            </a:r>
            <a:r>
              <a:rPr lang="en-US" dirty="0" err="1" smtClean="0"/>
              <a:t>tootlikkus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93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Arenguvajadused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2319" cy="494301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Õppijate</a:t>
            </a:r>
            <a:r>
              <a:rPr lang="en-US" sz="2400" dirty="0" smtClean="0"/>
              <a:t> </a:t>
            </a:r>
            <a:r>
              <a:rPr lang="en-US" sz="2400" dirty="0" err="1" smtClean="0"/>
              <a:t>ligipääs</a:t>
            </a:r>
            <a:r>
              <a:rPr lang="en-US" sz="2400" dirty="0" smtClean="0"/>
              <a:t> </a:t>
            </a:r>
            <a:r>
              <a:rPr lang="en-US" sz="2400" dirty="0" err="1" smtClean="0"/>
              <a:t>digitaristule</a:t>
            </a:r>
            <a:r>
              <a:rPr lang="en-US" sz="2400" dirty="0" smtClean="0"/>
              <a:t> (</a:t>
            </a:r>
            <a:r>
              <a:rPr lang="en-US" sz="2400" dirty="0" err="1" smtClean="0"/>
              <a:t>arvuti</a:t>
            </a:r>
            <a:r>
              <a:rPr lang="en-US" sz="2400" dirty="0" smtClean="0"/>
              <a:t>, internet, e-</a:t>
            </a:r>
            <a:r>
              <a:rPr lang="en-US" sz="2400" dirty="0" err="1" smtClean="0"/>
              <a:t>õppekeskkond</a:t>
            </a:r>
            <a:r>
              <a:rPr lang="en-US" sz="2400" dirty="0" smtClean="0"/>
              <a:t>) on </a:t>
            </a:r>
            <a:r>
              <a:rPr lang="en-US" sz="2400" dirty="0" err="1" smtClean="0"/>
              <a:t>puudulik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ebaühtlane</a:t>
            </a:r>
            <a:r>
              <a:rPr lang="en-US" sz="2400" dirty="0" smtClean="0"/>
              <a:t>, </a:t>
            </a:r>
            <a:r>
              <a:rPr lang="en-US" sz="2400" dirty="0" err="1" smtClean="0"/>
              <a:t>riistvara</a:t>
            </a:r>
            <a:r>
              <a:rPr lang="en-US" sz="2400" dirty="0" smtClean="0"/>
              <a:t> on </a:t>
            </a:r>
            <a:r>
              <a:rPr lang="en-US" sz="2400" dirty="0" err="1" smtClean="0"/>
              <a:t>kiiresti</a:t>
            </a:r>
            <a:r>
              <a:rPr lang="en-US" sz="2400" dirty="0" smtClean="0"/>
              <a:t> </a:t>
            </a:r>
            <a:r>
              <a:rPr lang="en-US" sz="2400" dirty="0" err="1" smtClean="0"/>
              <a:t>vananemas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suhtarv</a:t>
            </a:r>
            <a:r>
              <a:rPr lang="en-US" sz="2400" dirty="0" smtClean="0"/>
              <a:t> (</a:t>
            </a:r>
            <a:r>
              <a:rPr lang="en-US" sz="2400" dirty="0" err="1" smtClean="0"/>
              <a:t>õpilast</a:t>
            </a:r>
            <a:r>
              <a:rPr lang="en-US" sz="2400" dirty="0" smtClean="0"/>
              <a:t> </a:t>
            </a:r>
            <a:r>
              <a:rPr lang="en-US" sz="2400" dirty="0" err="1" smtClean="0"/>
              <a:t>arvuti</a:t>
            </a:r>
            <a:r>
              <a:rPr lang="en-US" sz="2400" dirty="0" smtClean="0"/>
              <a:t> </a:t>
            </a:r>
            <a:r>
              <a:rPr lang="en-US" sz="2400" dirty="0" err="1" smtClean="0"/>
              <a:t>kohta</a:t>
            </a:r>
            <a:r>
              <a:rPr lang="en-US" sz="2400" dirty="0" smtClean="0"/>
              <a:t>) on </a:t>
            </a:r>
            <a:r>
              <a:rPr lang="en-US" sz="2400" dirty="0" err="1" smtClean="0"/>
              <a:t>kasvamas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Arvutite</a:t>
            </a:r>
            <a:r>
              <a:rPr lang="en-US" sz="2400" dirty="0" smtClean="0"/>
              <a:t> </a:t>
            </a:r>
            <a:r>
              <a:rPr lang="en-US" sz="2400" dirty="0" err="1" smtClean="0"/>
              <a:t>kasutamine</a:t>
            </a:r>
            <a:r>
              <a:rPr lang="en-US" sz="2400" dirty="0" smtClean="0"/>
              <a:t> </a:t>
            </a:r>
            <a:r>
              <a:rPr lang="en-US" sz="2400" dirty="0" err="1" smtClean="0"/>
              <a:t>õppetöös</a:t>
            </a:r>
            <a:r>
              <a:rPr lang="en-US" sz="2400" dirty="0" smtClean="0"/>
              <a:t> on </a:t>
            </a:r>
            <a:r>
              <a:rPr lang="en-US" sz="2400" dirty="0" err="1" smtClean="0"/>
              <a:t>kõigil</a:t>
            </a:r>
            <a:r>
              <a:rPr lang="en-US" sz="2400" dirty="0" smtClean="0"/>
              <a:t> </a:t>
            </a:r>
            <a:r>
              <a:rPr lang="en-US" sz="2400" dirty="0" err="1" smtClean="0"/>
              <a:t>haridustasemeil</a:t>
            </a:r>
            <a:r>
              <a:rPr lang="en-US" sz="2400" dirty="0" smtClean="0"/>
              <a:t> </a:t>
            </a:r>
            <a:r>
              <a:rPr lang="en-US" sz="2400" dirty="0" err="1" smtClean="0"/>
              <a:t>marginaalne</a:t>
            </a:r>
            <a:r>
              <a:rPr lang="en-US" sz="2400" dirty="0" smtClean="0"/>
              <a:t>, </a:t>
            </a:r>
            <a:r>
              <a:rPr lang="en-US" sz="2400" dirty="0" err="1" smtClean="0"/>
              <a:t>erinevad</a:t>
            </a:r>
            <a:r>
              <a:rPr lang="en-US" sz="2400" dirty="0" smtClean="0"/>
              <a:t> </a:t>
            </a:r>
            <a:r>
              <a:rPr lang="en-US" sz="2400" dirty="0" err="1" smtClean="0"/>
              <a:t>infosüsteemid</a:t>
            </a:r>
            <a:r>
              <a:rPr lang="en-US" sz="2400" dirty="0" smtClean="0"/>
              <a:t> (nt. EHIS, </a:t>
            </a:r>
            <a:r>
              <a:rPr lang="en-US" sz="2400" dirty="0" err="1" smtClean="0"/>
              <a:t>eKool</a:t>
            </a:r>
            <a:r>
              <a:rPr lang="en-US" sz="2400" dirty="0" smtClean="0"/>
              <a:t>) </a:t>
            </a:r>
            <a:r>
              <a:rPr lang="en-US" sz="2400" dirty="0" err="1" smtClean="0"/>
              <a:t>ja</a:t>
            </a:r>
            <a:r>
              <a:rPr lang="en-US" sz="2400" dirty="0" smtClean="0"/>
              <a:t> e-</a:t>
            </a:r>
            <a:r>
              <a:rPr lang="en-US" sz="2400" dirty="0" err="1" smtClean="0"/>
              <a:t>õppeteenused</a:t>
            </a:r>
            <a:r>
              <a:rPr lang="en-US" sz="2400" dirty="0" smtClean="0"/>
              <a:t> (Moodle, VIKO, </a:t>
            </a:r>
            <a:r>
              <a:rPr lang="en-US" sz="2400" dirty="0" err="1" smtClean="0"/>
              <a:t>Koolielu</a:t>
            </a:r>
            <a:r>
              <a:rPr lang="en-US" sz="2400" dirty="0" smtClean="0"/>
              <a:t>) pole </a:t>
            </a:r>
            <a:r>
              <a:rPr lang="en-US" sz="2400" dirty="0" err="1" smtClean="0"/>
              <a:t>koosvõimelised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Tehnoloogia</a:t>
            </a:r>
            <a:r>
              <a:rPr lang="en-US" sz="2400" dirty="0" smtClean="0"/>
              <a:t> </a:t>
            </a:r>
            <a:r>
              <a:rPr lang="en-US" sz="2400" dirty="0" err="1" smtClean="0"/>
              <a:t>üksi</a:t>
            </a:r>
            <a:r>
              <a:rPr lang="en-US" sz="2400" dirty="0" smtClean="0"/>
              <a:t> </a:t>
            </a:r>
            <a:r>
              <a:rPr lang="en-US" sz="2400" dirty="0" err="1" smtClean="0"/>
              <a:t>ei</a:t>
            </a:r>
            <a:r>
              <a:rPr lang="en-US" sz="2400" dirty="0" smtClean="0"/>
              <a:t> too </a:t>
            </a:r>
            <a:r>
              <a:rPr lang="en-US" sz="2400" dirty="0" err="1" smtClean="0"/>
              <a:t>kaasa</a:t>
            </a:r>
            <a:r>
              <a:rPr lang="en-US" sz="2400" dirty="0" smtClean="0"/>
              <a:t> </a:t>
            </a:r>
            <a:r>
              <a:rPr lang="en-US" sz="2400" dirty="0" err="1" smtClean="0"/>
              <a:t>innovatsiooni</a:t>
            </a:r>
            <a:r>
              <a:rPr lang="en-US" sz="2400" dirty="0" smtClean="0"/>
              <a:t> </a:t>
            </a:r>
            <a:r>
              <a:rPr lang="en-US" sz="2400" dirty="0" err="1" smtClean="0"/>
              <a:t>hariduses</a:t>
            </a:r>
            <a:r>
              <a:rPr lang="en-US" sz="2400" dirty="0" smtClean="0"/>
              <a:t>, </a:t>
            </a:r>
            <a:r>
              <a:rPr lang="en-US" sz="2400" dirty="0" err="1" smtClean="0"/>
              <a:t>vajalik</a:t>
            </a:r>
            <a:r>
              <a:rPr lang="en-US" sz="2400" dirty="0" smtClean="0"/>
              <a:t> on </a:t>
            </a:r>
            <a:r>
              <a:rPr lang="en-US" sz="2400" dirty="0" err="1" smtClean="0"/>
              <a:t>tagada</a:t>
            </a:r>
            <a:r>
              <a:rPr lang="en-US" sz="2400" dirty="0" smtClean="0"/>
              <a:t> </a:t>
            </a:r>
            <a:r>
              <a:rPr lang="en-US" sz="2400" dirty="0" err="1" smtClean="0"/>
              <a:t>piisavate</a:t>
            </a:r>
            <a:r>
              <a:rPr lang="en-US" sz="2400" dirty="0" smtClean="0"/>
              <a:t> </a:t>
            </a:r>
            <a:r>
              <a:rPr lang="en-US" sz="2400" dirty="0" err="1" smtClean="0"/>
              <a:t>digipädevuste</a:t>
            </a:r>
            <a:r>
              <a:rPr lang="en-US" sz="2400" dirty="0" smtClean="0"/>
              <a:t> </a:t>
            </a:r>
            <a:r>
              <a:rPr lang="en-US" sz="2400" dirty="0" err="1" smtClean="0"/>
              <a:t>omandamine</a:t>
            </a:r>
            <a:r>
              <a:rPr lang="en-US" sz="2400" dirty="0" smtClean="0"/>
              <a:t> </a:t>
            </a:r>
            <a:r>
              <a:rPr lang="en-US" sz="2400" dirty="0" err="1" smtClean="0"/>
              <a:t>nii</a:t>
            </a:r>
            <a:r>
              <a:rPr lang="en-US" sz="2400" dirty="0" smtClean="0"/>
              <a:t> </a:t>
            </a:r>
            <a:r>
              <a:rPr lang="en-US" sz="2400" dirty="0" err="1" smtClean="0"/>
              <a:t>õpetajate</a:t>
            </a:r>
            <a:r>
              <a:rPr lang="en-US" sz="2400" dirty="0" smtClean="0"/>
              <a:t>, </a:t>
            </a:r>
            <a:r>
              <a:rPr lang="en-US" sz="2400" dirty="0" err="1" smtClean="0"/>
              <a:t>koolijuhtide</a:t>
            </a:r>
            <a:r>
              <a:rPr lang="en-US" sz="2400" dirty="0" smtClean="0"/>
              <a:t> </a:t>
            </a:r>
            <a:r>
              <a:rPr lang="en-US" sz="2400" dirty="0" err="1" smtClean="0"/>
              <a:t>kui</a:t>
            </a:r>
            <a:r>
              <a:rPr lang="en-US" sz="2400" dirty="0" smtClean="0"/>
              <a:t> </a:t>
            </a:r>
            <a:r>
              <a:rPr lang="en-US" sz="2400" dirty="0" err="1" smtClean="0"/>
              <a:t>õppijate</a:t>
            </a:r>
            <a:r>
              <a:rPr lang="en-US" sz="2400" dirty="0" smtClean="0"/>
              <a:t> </a:t>
            </a:r>
            <a:r>
              <a:rPr lang="en-US" sz="2400" dirty="0" err="1" smtClean="0"/>
              <a:t>hulgas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Tehnoloogilisest</a:t>
            </a:r>
            <a:r>
              <a:rPr lang="en-US" sz="2400" dirty="0" smtClean="0"/>
              <a:t> </a:t>
            </a:r>
            <a:r>
              <a:rPr lang="en-US" sz="2400" dirty="0" err="1" smtClean="0"/>
              <a:t>innovatsioonist</a:t>
            </a:r>
            <a:r>
              <a:rPr lang="en-US" sz="2400" dirty="0" smtClean="0"/>
              <a:t> </a:t>
            </a:r>
            <a:r>
              <a:rPr lang="en-US" sz="2400" dirty="0" err="1" smtClean="0"/>
              <a:t>inspireeritud</a:t>
            </a:r>
            <a:r>
              <a:rPr lang="en-US" sz="2400" dirty="0" smtClean="0"/>
              <a:t> </a:t>
            </a:r>
            <a:r>
              <a:rPr lang="en-US" sz="2400" dirty="0" err="1" smtClean="0"/>
              <a:t>pedagoogiline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koolikorralduslik</a:t>
            </a:r>
            <a:r>
              <a:rPr lang="en-US" sz="2400" dirty="0" smtClean="0"/>
              <a:t> </a:t>
            </a:r>
            <a:r>
              <a:rPr lang="en-US" sz="2400" dirty="0" err="1" smtClean="0"/>
              <a:t>haridusuuendus</a:t>
            </a:r>
            <a:r>
              <a:rPr lang="en-US" sz="2400" dirty="0" smtClean="0"/>
              <a:t> </a:t>
            </a:r>
            <a:r>
              <a:rPr lang="en-US" sz="2400" dirty="0" err="1" smtClean="0"/>
              <a:t>ei</a:t>
            </a:r>
            <a:r>
              <a:rPr lang="en-US" sz="2400" dirty="0" smtClean="0"/>
              <a:t> </a:t>
            </a:r>
            <a:r>
              <a:rPr lang="en-US" sz="2400" dirty="0" err="1" smtClean="0"/>
              <a:t>toimi</a:t>
            </a:r>
            <a:r>
              <a:rPr lang="en-US" sz="2400" dirty="0" smtClean="0"/>
              <a:t> </a:t>
            </a:r>
            <a:r>
              <a:rPr lang="en-US" sz="2400" dirty="0" err="1" smtClean="0"/>
              <a:t>süstemaatiliselt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4937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Strateegilised</a:t>
            </a:r>
            <a:r>
              <a:rPr lang="en-US" dirty="0" smtClean="0"/>
              <a:t> </a:t>
            </a:r>
            <a:r>
              <a:rPr lang="en-US" dirty="0" err="1" smtClean="0"/>
              <a:t>meetmed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Igale</a:t>
            </a:r>
            <a:r>
              <a:rPr lang="en-US" b="1" dirty="0" smtClean="0"/>
              <a:t> </a:t>
            </a:r>
            <a:r>
              <a:rPr lang="en-US" b="1" dirty="0" err="1" smtClean="0"/>
              <a:t>õppijale</a:t>
            </a:r>
            <a:r>
              <a:rPr lang="en-US" b="1" dirty="0" smtClean="0"/>
              <a:t> </a:t>
            </a:r>
            <a:r>
              <a:rPr lang="en-US" b="1" dirty="0" err="1" smtClean="0"/>
              <a:t>tagatakse</a:t>
            </a:r>
            <a:r>
              <a:rPr lang="en-US" b="1" dirty="0" smtClean="0"/>
              <a:t> </a:t>
            </a:r>
            <a:r>
              <a:rPr lang="en-US" b="1" dirty="0" err="1" smtClean="0"/>
              <a:t>ligipääs</a:t>
            </a:r>
            <a:r>
              <a:rPr lang="en-US" b="1" dirty="0" smtClean="0"/>
              <a:t> </a:t>
            </a:r>
            <a:r>
              <a:rPr lang="en-US" b="1" dirty="0" err="1" smtClean="0"/>
              <a:t>õppimist</a:t>
            </a:r>
            <a:r>
              <a:rPr lang="en-US" b="1" dirty="0" smtClean="0"/>
              <a:t> </a:t>
            </a:r>
            <a:r>
              <a:rPr lang="en-US" b="1" dirty="0" err="1" smtClean="0"/>
              <a:t>toetavale</a:t>
            </a:r>
            <a:r>
              <a:rPr lang="en-US" b="1" dirty="0" smtClean="0"/>
              <a:t> </a:t>
            </a:r>
            <a:r>
              <a:rPr lang="en-US" b="1" dirty="0" err="1" smtClean="0"/>
              <a:t>kaasaegsele</a:t>
            </a:r>
            <a:r>
              <a:rPr lang="en-US" b="1" dirty="0" smtClean="0"/>
              <a:t> </a:t>
            </a:r>
            <a:r>
              <a:rPr lang="en-US" b="1" dirty="0" err="1" smtClean="0"/>
              <a:t>digitaristule</a:t>
            </a:r>
            <a:r>
              <a:rPr lang="en-US" dirty="0" smtClean="0"/>
              <a:t>, </a:t>
            </a:r>
            <a:r>
              <a:rPr lang="en-US" dirty="0" err="1" smtClean="0"/>
              <a:t>ambitsioonikaks</a:t>
            </a:r>
            <a:r>
              <a:rPr lang="en-US" dirty="0" smtClean="0"/>
              <a:t> </a:t>
            </a:r>
            <a:r>
              <a:rPr lang="en-US" dirty="0" err="1" smtClean="0"/>
              <a:t>eesmärgiks</a:t>
            </a:r>
            <a:r>
              <a:rPr lang="en-US" dirty="0" smtClean="0"/>
              <a:t> on 1:1 </a:t>
            </a:r>
            <a:r>
              <a:rPr lang="en-US" dirty="0" err="1" smtClean="0"/>
              <a:t>arvutikasutuse</a:t>
            </a:r>
            <a:r>
              <a:rPr lang="en-US" dirty="0" smtClean="0"/>
              <a:t> </a:t>
            </a:r>
            <a:r>
              <a:rPr lang="en-US" dirty="0" err="1" smtClean="0"/>
              <a:t>massiline</a:t>
            </a:r>
            <a:r>
              <a:rPr lang="en-US" dirty="0" smtClean="0"/>
              <a:t> </a:t>
            </a:r>
            <a:r>
              <a:rPr lang="en-US" dirty="0" err="1" smtClean="0"/>
              <a:t>rakendamine</a:t>
            </a:r>
            <a:r>
              <a:rPr lang="en-US" dirty="0" smtClean="0"/>
              <a:t> </a:t>
            </a:r>
            <a:r>
              <a:rPr lang="en-US" dirty="0" err="1" smtClean="0"/>
              <a:t>õppeasutustes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Digikultuuri</a:t>
            </a:r>
            <a:r>
              <a:rPr lang="en-US" b="1" dirty="0" smtClean="0"/>
              <a:t> </a:t>
            </a:r>
            <a:r>
              <a:rPr lang="en-US" b="1" dirty="0" err="1" smtClean="0"/>
              <a:t>integreerimine</a:t>
            </a:r>
            <a:r>
              <a:rPr lang="en-US" b="1" dirty="0" smtClean="0"/>
              <a:t> </a:t>
            </a:r>
            <a:r>
              <a:rPr lang="en-US" b="1" dirty="0" err="1" smtClean="0"/>
              <a:t>õppekavadesse</a:t>
            </a:r>
            <a:r>
              <a:rPr lang="en-US" dirty="0" smtClean="0"/>
              <a:t>: </a:t>
            </a:r>
            <a:r>
              <a:rPr lang="en-US" dirty="0" err="1" smtClean="0"/>
              <a:t>informaatika</a:t>
            </a:r>
            <a:r>
              <a:rPr lang="en-US" dirty="0" smtClean="0"/>
              <a:t> </a:t>
            </a:r>
            <a:r>
              <a:rPr lang="en-US" dirty="0" err="1" smtClean="0"/>
              <a:t>õppeaine</a:t>
            </a:r>
            <a:r>
              <a:rPr lang="en-US" dirty="0" smtClean="0"/>
              <a:t> </a:t>
            </a:r>
            <a:r>
              <a:rPr lang="en-US" dirty="0" err="1" smtClean="0"/>
              <a:t>sisu</a:t>
            </a:r>
            <a:r>
              <a:rPr lang="en-US" dirty="0" smtClean="0"/>
              <a:t> </a:t>
            </a:r>
            <a:r>
              <a:rPr lang="en-US" dirty="0" err="1" smtClean="0"/>
              <a:t>uuendamine</a:t>
            </a:r>
            <a:r>
              <a:rPr lang="en-US" dirty="0" smtClean="0"/>
              <a:t>, IKT </a:t>
            </a:r>
            <a:r>
              <a:rPr lang="en-US" dirty="0" err="1" smtClean="0"/>
              <a:t>lõiming</a:t>
            </a:r>
            <a:r>
              <a:rPr lang="en-US" dirty="0" smtClean="0"/>
              <a:t> </a:t>
            </a:r>
            <a:r>
              <a:rPr lang="en-US" dirty="0" err="1" smtClean="0"/>
              <a:t>ainekavades</a:t>
            </a:r>
            <a:r>
              <a:rPr lang="en-US" dirty="0" smtClean="0"/>
              <a:t>, </a:t>
            </a:r>
            <a:r>
              <a:rPr lang="en-US" dirty="0" err="1" smtClean="0"/>
              <a:t>läbiva</a:t>
            </a:r>
            <a:r>
              <a:rPr lang="en-US" dirty="0" smtClean="0"/>
              <a:t> </a:t>
            </a:r>
            <a:r>
              <a:rPr lang="en-US" dirty="0" err="1" smtClean="0"/>
              <a:t>teema</a:t>
            </a:r>
            <a:r>
              <a:rPr lang="en-US" dirty="0" smtClean="0"/>
              <a:t> </a:t>
            </a:r>
            <a:r>
              <a:rPr lang="en-US" dirty="0" err="1" smtClean="0"/>
              <a:t>tehnoloogia</a:t>
            </a:r>
            <a:r>
              <a:rPr lang="en-US" dirty="0" smtClean="0"/>
              <a:t> &amp; </a:t>
            </a:r>
            <a:r>
              <a:rPr lang="en-US" dirty="0" err="1" smtClean="0"/>
              <a:t>innovatsioon</a:t>
            </a:r>
            <a:r>
              <a:rPr lang="en-US" dirty="0" smtClean="0"/>
              <a:t> </a:t>
            </a:r>
            <a:r>
              <a:rPr lang="en-US" dirty="0" err="1" smtClean="0"/>
              <a:t>toetamine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Tehnoloogilisest</a:t>
            </a:r>
            <a:r>
              <a:rPr lang="en-US" dirty="0" smtClean="0"/>
              <a:t> </a:t>
            </a:r>
            <a:r>
              <a:rPr lang="en-US" dirty="0" err="1" smtClean="0"/>
              <a:t>innovatsioonist</a:t>
            </a:r>
            <a:r>
              <a:rPr lang="en-US" dirty="0" smtClean="0"/>
              <a:t> </a:t>
            </a:r>
            <a:r>
              <a:rPr lang="en-US" dirty="0" err="1" smtClean="0"/>
              <a:t>inspireeritud</a:t>
            </a:r>
            <a:r>
              <a:rPr lang="en-US" dirty="0" smtClean="0"/>
              <a:t> </a:t>
            </a:r>
            <a:r>
              <a:rPr lang="en-US" dirty="0" err="1" smtClean="0"/>
              <a:t>pedagoogiline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koolikorralduslik</a:t>
            </a:r>
            <a:r>
              <a:rPr lang="en-US" dirty="0" smtClean="0"/>
              <a:t> </a:t>
            </a:r>
            <a:r>
              <a:rPr lang="en-US" dirty="0" err="1" smtClean="0"/>
              <a:t>haridusuuendus</a:t>
            </a:r>
            <a:r>
              <a:rPr lang="en-US" dirty="0" smtClean="0"/>
              <a:t> </a:t>
            </a:r>
            <a:r>
              <a:rPr lang="en-US" dirty="0" err="1" smtClean="0"/>
              <a:t>peab</a:t>
            </a:r>
            <a:r>
              <a:rPr lang="en-US" dirty="0" smtClean="0"/>
              <a:t> </a:t>
            </a:r>
            <a:r>
              <a:rPr lang="en-US" dirty="0" err="1" smtClean="0"/>
              <a:t>toimima</a:t>
            </a:r>
            <a:r>
              <a:rPr lang="en-US" dirty="0" smtClean="0"/>
              <a:t> </a:t>
            </a:r>
            <a:r>
              <a:rPr lang="en-US" dirty="0" err="1" smtClean="0"/>
              <a:t>süstemaatiliselt</a:t>
            </a:r>
            <a:r>
              <a:rPr lang="en-US" dirty="0" smtClean="0"/>
              <a:t>. </a:t>
            </a:r>
            <a:r>
              <a:rPr lang="en-US" dirty="0" err="1" smtClean="0"/>
              <a:t>Vajalik</a:t>
            </a:r>
            <a:r>
              <a:rPr lang="en-US" dirty="0" smtClean="0"/>
              <a:t> on </a:t>
            </a:r>
            <a:r>
              <a:rPr lang="en-US" dirty="0" err="1" smtClean="0"/>
              <a:t>õpetajate-uurijate</a:t>
            </a:r>
            <a:r>
              <a:rPr lang="en-US" dirty="0" smtClean="0"/>
              <a:t> </a:t>
            </a:r>
            <a:r>
              <a:rPr lang="en-US" dirty="0" err="1" smtClean="0"/>
              <a:t>võrgustike</a:t>
            </a:r>
            <a:r>
              <a:rPr lang="en-US" dirty="0" smtClean="0"/>
              <a:t> </a:t>
            </a:r>
            <a:r>
              <a:rPr lang="en-US" dirty="0" err="1" smtClean="0"/>
              <a:t>käivitamine</a:t>
            </a:r>
            <a:r>
              <a:rPr lang="en-US" dirty="0" smtClean="0"/>
              <a:t>, IKT </a:t>
            </a:r>
            <a:r>
              <a:rPr lang="en-US" dirty="0" err="1" smtClean="0"/>
              <a:t>rakendamine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51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Strateegilised</a:t>
            </a:r>
            <a:r>
              <a:rPr lang="en-US" dirty="0" smtClean="0"/>
              <a:t> </a:t>
            </a:r>
            <a:r>
              <a:rPr lang="en-US" dirty="0" err="1" smtClean="0"/>
              <a:t>meetmed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 err="1" smtClean="0"/>
              <a:t>Vajalik</a:t>
            </a:r>
            <a:r>
              <a:rPr lang="en-US" dirty="0" smtClean="0"/>
              <a:t> on </a:t>
            </a:r>
            <a:r>
              <a:rPr lang="en-US" b="1" dirty="0" err="1" smtClean="0"/>
              <a:t>teostada</a:t>
            </a:r>
            <a:r>
              <a:rPr lang="en-US" b="1" dirty="0" smtClean="0"/>
              <a:t> </a:t>
            </a:r>
            <a:r>
              <a:rPr lang="en-US" b="1" dirty="0" err="1" smtClean="0"/>
              <a:t>üleminek</a:t>
            </a:r>
            <a:r>
              <a:rPr lang="en-US" b="1" dirty="0" smtClean="0"/>
              <a:t> </a:t>
            </a:r>
            <a:r>
              <a:rPr lang="en-US" b="1" dirty="0" err="1" smtClean="0"/>
              <a:t>digitaalsele</a:t>
            </a:r>
            <a:r>
              <a:rPr lang="en-US" b="1" dirty="0" smtClean="0"/>
              <a:t> </a:t>
            </a:r>
            <a:r>
              <a:rPr lang="en-US" b="1" dirty="0" err="1" smtClean="0"/>
              <a:t>õppevarale</a:t>
            </a:r>
            <a:r>
              <a:rPr lang="en-US" dirty="0" smtClean="0"/>
              <a:t>, mille </a:t>
            </a:r>
            <a:r>
              <a:rPr lang="en-US" dirty="0" err="1" smtClean="0"/>
              <a:t>hulka</a:t>
            </a:r>
            <a:r>
              <a:rPr lang="en-US" dirty="0" smtClean="0"/>
              <a:t> </a:t>
            </a:r>
            <a:r>
              <a:rPr lang="en-US" dirty="0" err="1" smtClean="0"/>
              <a:t>kuuluvad</a:t>
            </a:r>
            <a:r>
              <a:rPr lang="en-US" dirty="0" smtClean="0"/>
              <a:t> e-</a:t>
            </a:r>
            <a:r>
              <a:rPr lang="en-US" dirty="0" err="1" smtClean="0"/>
              <a:t>õpikud</a:t>
            </a:r>
            <a:r>
              <a:rPr lang="en-US" dirty="0" smtClean="0"/>
              <a:t>, </a:t>
            </a:r>
            <a:r>
              <a:rPr lang="en-US" dirty="0" err="1" smtClean="0"/>
              <a:t>avatud</a:t>
            </a:r>
            <a:r>
              <a:rPr lang="en-US" dirty="0" smtClean="0"/>
              <a:t> </a:t>
            </a:r>
            <a:r>
              <a:rPr lang="en-US" dirty="0" err="1" smtClean="0"/>
              <a:t>õppematerjalid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veebipõhised</a:t>
            </a:r>
            <a:r>
              <a:rPr lang="en-US" dirty="0" smtClean="0"/>
              <a:t> </a:t>
            </a:r>
            <a:r>
              <a:rPr lang="en-US" dirty="0" err="1" smtClean="0"/>
              <a:t>eksamid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 smtClean="0"/>
          </a:p>
          <a:p>
            <a:pPr marL="514350" indent="-514350">
              <a:buFont typeface="+mj-lt"/>
              <a:buAutoNum type="arabicParenR" startAt="3"/>
            </a:pPr>
            <a:r>
              <a:rPr lang="en-US" b="1" dirty="0" err="1" smtClean="0"/>
              <a:t>Didaktikakeskuste</a:t>
            </a:r>
            <a:r>
              <a:rPr lang="en-US" b="1" dirty="0" smtClean="0"/>
              <a:t> </a:t>
            </a:r>
            <a:r>
              <a:rPr lang="en-US" b="1" dirty="0" err="1" smtClean="0"/>
              <a:t>arendamine</a:t>
            </a:r>
            <a:r>
              <a:rPr lang="en-US" b="1" dirty="0" smtClean="0"/>
              <a:t> </a:t>
            </a:r>
            <a:r>
              <a:rPr lang="en-US" dirty="0" err="1" smtClean="0"/>
              <a:t>õpetajakoolitust</a:t>
            </a:r>
            <a:r>
              <a:rPr lang="en-US" dirty="0" smtClean="0"/>
              <a:t> </a:t>
            </a:r>
            <a:r>
              <a:rPr lang="en-US" dirty="0" err="1" smtClean="0"/>
              <a:t>pakkuvate</a:t>
            </a:r>
            <a:r>
              <a:rPr lang="en-US" dirty="0" smtClean="0"/>
              <a:t> </a:t>
            </a:r>
            <a:r>
              <a:rPr lang="en-US" dirty="0" err="1" smtClean="0"/>
              <a:t>ülikoolide</a:t>
            </a:r>
            <a:r>
              <a:rPr lang="en-US" dirty="0" smtClean="0"/>
              <a:t> </a:t>
            </a:r>
            <a:r>
              <a:rPr lang="en-US" dirty="0" err="1" smtClean="0"/>
              <a:t>juures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innovatsioonikoolide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õpetajate-uurijate</a:t>
            </a:r>
            <a:r>
              <a:rPr lang="en-US" dirty="0" smtClean="0"/>
              <a:t> </a:t>
            </a:r>
            <a:r>
              <a:rPr lang="en-US" dirty="0" err="1" smtClean="0"/>
              <a:t>võrgustike</a:t>
            </a:r>
            <a:r>
              <a:rPr lang="en-US" dirty="0" smtClean="0"/>
              <a:t> </a:t>
            </a:r>
            <a:r>
              <a:rPr lang="en-US" dirty="0" err="1" smtClean="0"/>
              <a:t>käivitamine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 smtClean="0"/>
          </a:p>
          <a:p>
            <a:pPr marL="514350" indent="-514350">
              <a:buFont typeface="+mj-lt"/>
              <a:buAutoNum type="arabicParenR" startAt="3"/>
            </a:pPr>
            <a:r>
              <a:rPr lang="en-US" b="1" dirty="0" err="1" smtClean="0"/>
              <a:t>Digipädevuste</a:t>
            </a:r>
            <a:r>
              <a:rPr lang="en-US" b="1" dirty="0" smtClean="0"/>
              <a:t> </a:t>
            </a:r>
            <a:r>
              <a:rPr lang="en-US" b="1" dirty="0" err="1" smtClean="0"/>
              <a:t>mudelite</a:t>
            </a:r>
            <a:r>
              <a:rPr lang="en-US" b="1" dirty="0" smtClean="0"/>
              <a:t>/</a:t>
            </a:r>
            <a:r>
              <a:rPr lang="en-US" b="1" dirty="0" err="1" smtClean="0"/>
              <a:t>standardite</a:t>
            </a:r>
            <a:r>
              <a:rPr lang="en-US" b="1" dirty="0" smtClean="0"/>
              <a:t> </a:t>
            </a:r>
            <a:r>
              <a:rPr lang="en-US" dirty="0" err="1" smtClean="0"/>
              <a:t>loomine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kehtestamine</a:t>
            </a:r>
            <a:r>
              <a:rPr lang="en-US" dirty="0" smtClean="0"/>
              <a:t> (</a:t>
            </a:r>
            <a:r>
              <a:rPr lang="en-US" dirty="0" err="1" smtClean="0"/>
              <a:t>õpetajatele</a:t>
            </a:r>
            <a:r>
              <a:rPr lang="en-US" dirty="0" smtClean="0"/>
              <a:t>, </a:t>
            </a:r>
            <a:r>
              <a:rPr lang="en-US" dirty="0" err="1" smtClean="0"/>
              <a:t>õpilastele</a:t>
            </a:r>
            <a:r>
              <a:rPr lang="en-US" dirty="0" smtClean="0"/>
              <a:t>, </a:t>
            </a:r>
            <a:r>
              <a:rPr lang="en-US" dirty="0" err="1" smtClean="0"/>
              <a:t>koolijuhtidele</a:t>
            </a:r>
            <a:r>
              <a:rPr lang="en-US" dirty="0" smtClean="0"/>
              <a:t>, </a:t>
            </a:r>
            <a:r>
              <a:rPr lang="en-US" dirty="0" err="1" smtClean="0"/>
              <a:t>täiskasvanud</a:t>
            </a:r>
            <a:r>
              <a:rPr lang="en-US" dirty="0" smtClean="0"/>
              <a:t> </a:t>
            </a:r>
            <a:r>
              <a:rPr lang="en-US" dirty="0" err="1" smtClean="0"/>
              <a:t>õppijatele</a:t>
            </a:r>
            <a:r>
              <a:rPr lang="en-US" dirty="0" smtClean="0"/>
              <a:t>)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nende</a:t>
            </a:r>
            <a:r>
              <a:rPr lang="en-US" dirty="0" smtClean="0"/>
              <a:t> </a:t>
            </a:r>
            <a:r>
              <a:rPr lang="en-US" dirty="0" err="1" smtClean="0"/>
              <a:t>hindamise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tunnustamise</a:t>
            </a:r>
            <a:r>
              <a:rPr lang="en-US" dirty="0" smtClean="0"/>
              <a:t> </a:t>
            </a:r>
            <a:r>
              <a:rPr lang="en-US" dirty="0" err="1" smtClean="0"/>
              <a:t>süsteemi</a:t>
            </a:r>
            <a:r>
              <a:rPr lang="en-US" dirty="0" smtClean="0"/>
              <a:t> </a:t>
            </a:r>
            <a:r>
              <a:rPr lang="en-US" dirty="0" err="1" smtClean="0"/>
              <a:t>juurutamine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479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Muud</a:t>
            </a:r>
            <a:r>
              <a:rPr lang="en-US" dirty="0" smtClean="0"/>
              <a:t> </a:t>
            </a:r>
            <a:r>
              <a:rPr lang="en-US" dirty="0" err="1" smtClean="0"/>
              <a:t>arutatud</a:t>
            </a:r>
            <a:r>
              <a:rPr lang="en-US" dirty="0" smtClean="0"/>
              <a:t> </a:t>
            </a:r>
            <a:r>
              <a:rPr lang="en-US" dirty="0" err="1" smtClean="0"/>
              <a:t>meetmed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Virtuaalkoolide</a:t>
            </a:r>
            <a:r>
              <a:rPr lang="en-US" dirty="0" smtClean="0"/>
              <a:t> </a:t>
            </a:r>
            <a:r>
              <a:rPr lang="en-US" dirty="0" err="1" smtClean="0"/>
              <a:t>asutamine</a:t>
            </a:r>
            <a:endParaRPr lang="en-US" dirty="0" smtClean="0"/>
          </a:p>
          <a:p>
            <a:r>
              <a:rPr lang="en-US" dirty="0" err="1" smtClean="0"/>
              <a:t>Digipärandi</a:t>
            </a:r>
            <a:r>
              <a:rPr lang="en-US" dirty="0" smtClean="0"/>
              <a:t> </a:t>
            </a:r>
            <a:r>
              <a:rPr lang="en-US" dirty="0" err="1" smtClean="0"/>
              <a:t>taaskasutus</a:t>
            </a:r>
            <a:r>
              <a:rPr lang="en-US" dirty="0" smtClean="0"/>
              <a:t> </a:t>
            </a:r>
            <a:r>
              <a:rPr lang="en-US" dirty="0" err="1" smtClean="0"/>
              <a:t>õppetöös</a:t>
            </a:r>
            <a:endParaRPr lang="en-US" dirty="0" smtClean="0"/>
          </a:p>
          <a:p>
            <a:r>
              <a:rPr lang="en-US" dirty="0" err="1" smtClean="0"/>
              <a:t>Virtuaalne</a:t>
            </a:r>
            <a:r>
              <a:rPr lang="en-US" dirty="0" smtClean="0"/>
              <a:t> </a:t>
            </a:r>
            <a:r>
              <a:rPr lang="en-US" dirty="0" err="1" smtClean="0"/>
              <a:t>vabaharidus</a:t>
            </a:r>
            <a:endParaRPr lang="en-US" dirty="0" smtClean="0"/>
          </a:p>
          <a:p>
            <a:r>
              <a:rPr lang="en-US" dirty="0" err="1" smtClean="0"/>
              <a:t>Pädevuspõhine</a:t>
            </a:r>
            <a:r>
              <a:rPr lang="en-US" dirty="0" smtClean="0"/>
              <a:t> e-</a:t>
            </a:r>
            <a:r>
              <a:rPr lang="en-US" dirty="0" err="1" smtClean="0"/>
              <a:t>portfoolio</a:t>
            </a:r>
            <a:r>
              <a:rPr lang="en-US" dirty="0" smtClean="0"/>
              <a:t> </a:t>
            </a:r>
            <a:r>
              <a:rPr lang="en-US" dirty="0" err="1" smtClean="0"/>
              <a:t>igale</a:t>
            </a:r>
            <a:r>
              <a:rPr lang="en-US" dirty="0" smtClean="0"/>
              <a:t> </a:t>
            </a:r>
            <a:r>
              <a:rPr lang="en-US" dirty="0" err="1" smtClean="0"/>
              <a:t>kodanikule</a:t>
            </a:r>
            <a:r>
              <a:rPr lang="en-US" dirty="0" smtClean="0"/>
              <a:t> (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portaalis</a:t>
            </a:r>
            <a:r>
              <a:rPr lang="en-US" dirty="0" smtClean="0"/>
              <a:t> </a:t>
            </a:r>
            <a:r>
              <a:rPr lang="en-US" dirty="0" err="1" smtClean="0"/>
              <a:t>eesti.ee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Õpianalüütika</a:t>
            </a:r>
            <a:r>
              <a:rPr lang="en-US" dirty="0"/>
              <a:t> </a:t>
            </a:r>
            <a:r>
              <a:rPr lang="en-US" dirty="0" err="1" smtClean="0"/>
              <a:t>rakendamine</a:t>
            </a:r>
            <a:r>
              <a:rPr lang="en-US" dirty="0" smtClean="0"/>
              <a:t> </a:t>
            </a:r>
            <a:r>
              <a:rPr lang="en-US" dirty="0" err="1" smtClean="0"/>
              <a:t>klassi</a:t>
            </a:r>
            <a:r>
              <a:rPr lang="en-US" dirty="0" smtClean="0"/>
              <a:t>, </a:t>
            </a:r>
            <a:r>
              <a:rPr lang="en-US" dirty="0" err="1" smtClean="0"/>
              <a:t>kooli</a:t>
            </a:r>
            <a:r>
              <a:rPr lang="en-US" dirty="0" smtClean="0"/>
              <a:t>, </a:t>
            </a:r>
            <a:r>
              <a:rPr lang="en-US" dirty="0" err="1" smtClean="0"/>
              <a:t>riigi</a:t>
            </a:r>
            <a:r>
              <a:rPr lang="en-US" dirty="0" smtClean="0"/>
              <a:t> </a:t>
            </a:r>
            <a:r>
              <a:rPr lang="en-US" dirty="0" err="1" smtClean="0"/>
              <a:t>tasandil</a:t>
            </a:r>
            <a:r>
              <a:rPr lang="en-US" dirty="0" smtClean="0"/>
              <a:t> (</a:t>
            </a:r>
            <a:r>
              <a:rPr lang="en-US" dirty="0" err="1" smtClean="0"/>
              <a:t>õppija</a:t>
            </a:r>
            <a:r>
              <a:rPr lang="en-US" dirty="0" smtClean="0"/>
              <a:t> </a:t>
            </a:r>
            <a:r>
              <a:rPr lang="en-US" dirty="0" err="1" smtClean="0"/>
              <a:t>digitaalse</a:t>
            </a:r>
            <a:r>
              <a:rPr lang="en-US" dirty="0" smtClean="0"/>
              <a:t> </a:t>
            </a:r>
            <a:r>
              <a:rPr lang="en-US" dirty="0" err="1" smtClean="0"/>
              <a:t>jalajälje</a:t>
            </a:r>
            <a:r>
              <a:rPr lang="en-US" dirty="0" smtClean="0"/>
              <a:t> </a:t>
            </a:r>
            <a:r>
              <a:rPr lang="en-US" dirty="0" err="1" smtClean="0"/>
              <a:t>analüüs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Haridusalaste</a:t>
            </a:r>
            <a:r>
              <a:rPr lang="en-US" dirty="0" smtClean="0"/>
              <a:t> </a:t>
            </a:r>
            <a:r>
              <a:rPr lang="en-US" dirty="0" err="1" smtClean="0"/>
              <a:t>ava-andmete</a:t>
            </a:r>
            <a:r>
              <a:rPr lang="en-US" dirty="0" smtClean="0"/>
              <a:t> </a:t>
            </a:r>
            <a:r>
              <a:rPr lang="en-US" dirty="0" err="1" smtClean="0"/>
              <a:t>programm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89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Küsimused</a:t>
            </a:r>
            <a:r>
              <a:rPr lang="en-US" dirty="0" smtClean="0"/>
              <a:t> </a:t>
            </a:r>
            <a:r>
              <a:rPr lang="en-US" dirty="0" err="1" smtClean="0"/>
              <a:t>aruteluks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on </a:t>
            </a:r>
            <a:r>
              <a:rPr lang="en-US" dirty="0" err="1" smtClean="0"/>
              <a:t>digiajastu</a:t>
            </a:r>
            <a:r>
              <a:rPr lang="en-US" dirty="0" smtClean="0"/>
              <a:t> </a:t>
            </a:r>
            <a:r>
              <a:rPr lang="en-US" dirty="0" err="1" smtClean="0"/>
              <a:t>kohase</a:t>
            </a:r>
            <a:r>
              <a:rPr lang="en-US" dirty="0" smtClean="0"/>
              <a:t> </a:t>
            </a:r>
            <a:r>
              <a:rPr lang="en-US" dirty="0" err="1" smtClean="0"/>
              <a:t>õppimise</a:t>
            </a:r>
            <a:r>
              <a:rPr lang="en-US" dirty="0" smtClean="0"/>
              <a:t> </a:t>
            </a:r>
            <a:r>
              <a:rPr lang="en-US" dirty="0" err="1" smtClean="0"/>
              <a:t>edendamise</a:t>
            </a:r>
            <a:r>
              <a:rPr lang="en-US" dirty="0" smtClean="0"/>
              <a:t> </a:t>
            </a:r>
            <a:r>
              <a:rPr lang="en-US" dirty="0" err="1" smtClean="0"/>
              <a:t>eesmärgipüstituses</a:t>
            </a:r>
            <a:r>
              <a:rPr lang="en-US" dirty="0" smtClean="0"/>
              <a:t> </a:t>
            </a:r>
            <a:r>
              <a:rPr lang="en-US" dirty="0" err="1" smtClean="0"/>
              <a:t>kõige</a:t>
            </a:r>
            <a:r>
              <a:rPr lang="en-US" dirty="0" smtClean="0"/>
              <a:t> </a:t>
            </a:r>
            <a:r>
              <a:rPr lang="en-US" dirty="0" err="1" smtClean="0"/>
              <a:t>olulisem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tuleks</a:t>
            </a:r>
            <a:r>
              <a:rPr lang="en-US" dirty="0" smtClean="0"/>
              <a:t> </a:t>
            </a:r>
            <a:r>
              <a:rPr lang="en-US" dirty="0" err="1" smtClean="0"/>
              <a:t>kindlasti</a:t>
            </a:r>
            <a:r>
              <a:rPr lang="en-US" dirty="0" smtClean="0"/>
              <a:t> </a:t>
            </a:r>
            <a:r>
              <a:rPr lang="en-US" dirty="0" err="1" smtClean="0"/>
              <a:t>saavutada</a:t>
            </a:r>
            <a:r>
              <a:rPr lang="en-US" dirty="0" smtClean="0"/>
              <a:t> </a:t>
            </a:r>
            <a:r>
              <a:rPr lang="en-US" dirty="0" err="1" smtClean="0"/>
              <a:t>aastaks</a:t>
            </a:r>
            <a:r>
              <a:rPr lang="en-US" dirty="0" smtClean="0"/>
              <a:t> 2020?</a:t>
            </a:r>
          </a:p>
          <a:p>
            <a:r>
              <a:rPr lang="en-US" dirty="0" err="1" smtClean="0"/>
              <a:t>Millised</a:t>
            </a:r>
            <a:r>
              <a:rPr lang="en-US" dirty="0" smtClean="0"/>
              <a:t> </a:t>
            </a:r>
            <a:r>
              <a:rPr lang="en-US" dirty="0" err="1" smtClean="0"/>
              <a:t>pakutud</a:t>
            </a:r>
            <a:r>
              <a:rPr lang="en-US" dirty="0" smtClean="0"/>
              <a:t> </a:t>
            </a:r>
            <a:r>
              <a:rPr lang="en-US" dirty="0" err="1" smtClean="0"/>
              <a:t>strateegilistest</a:t>
            </a:r>
            <a:r>
              <a:rPr lang="en-US" dirty="0" smtClean="0"/>
              <a:t> </a:t>
            </a:r>
            <a:r>
              <a:rPr lang="en-US" dirty="0" err="1" smtClean="0"/>
              <a:t>meetmetest</a:t>
            </a:r>
            <a:r>
              <a:rPr lang="en-US" dirty="0" smtClean="0"/>
              <a:t> on </a:t>
            </a:r>
            <a:r>
              <a:rPr lang="en-US" dirty="0" err="1" smtClean="0"/>
              <a:t>teie</a:t>
            </a:r>
            <a:r>
              <a:rPr lang="en-US" dirty="0" smtClean="0"/>
              <a:t> </a:t>
            </a:r>
            <a:r>
              <a:rPr lang="en-US" dirty="0" err="1" smtClean="0"/>
              <a:t>jaoks</a:t>
            </a:r>
            <a:r>
              <a:rPr lang="en-US" dirty="0" smtClean="0"/>
              <a:t> </a:t>
            </a:r>
            <a:r>
              <a:rPr lang="en-US" dirty="0" err="1" smtClean="0"/>
              <a:t>kõige</a:t>
            </a:r>
            <a:r>
              <a:rPr lang="en-US" dirty="0" smtClean="0"/>
              <a:t> </a:t>
            </a:r>
            <a:r>
              <a:rPr lang="en-US" dirty="0" err="1" smtClean="0"/>
              <a:t>tähtsamad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tuleks</a:t>
            </a:r>
            <a:r>
              <a:rPr lang="en-US" dirty="0" smtClean="0"/>
              <a:t> </a:t>
            </a:r>
            <a:r>
              <a:rPr lang="en-US" dirty="0" err="1" smtClean="0"/>
              <a:t>saavutada</a:t>
            </a:r>
            <a:r>
              <a:rPr lang="en-US" dirty="0" smtClean="0"/>
              <a:t> </a:t>
            </a:r>
            <a:r>
              <a:rPr lang="en-US" dirty="0" err="1" smtClean="0"/>
              <a:t>digilõhe</a:t>
            </a:r>
            <a:r>
              <a:rPr lang="en-US" dirty="0" smtClean="0"/>
              <a:t> </a:t>
            </a:r>
            <a:r>
              <a:rPr lang="en-US" dirty="0" err="1" smtClean="0"/>
              <a:t>kahanemine</a:t>
            </a:r>
            <a:r>
              <a:rPr lang="en-US" dirty="0" smtClean="0"/>
              <a:t> 1:1 </a:t>
            </a:r>
            <a:r>
              <a:rPr lang="en-US" dirty="0" err="1" smtClean="0"/>
              <a:t>arvutikasutusele</a:t>
            </a:r>
            <a:r>
              <a:rPr lang="en-US" dirty="0" smtClean="0"/>
              <a:t> </a:t>
            </a:r>
            <a:r>
              <a:rPr lang="en-US" dirty="0" err="1" smtClean="0"/>
              <a:t>üleminekul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0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298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Õppimine digiajastul</vt:lpstr>
      <vt:lpstr>Eesmärk</vt:lpstr>
      <vt:lpstr>Arenguvajadused</vt:lpstr>
      <vt:lpstr>Strateegilised meetmed</vt:lpstr>
      <vt:lpstr>Strateegilised meetmed (2)</vt:lpstr>
      <vt:lpstr>Muud arutatud meetmed</vt:lpstr>
      <vt:lpstr>Küsimused aruteluks</vt:lpstr>
    </vt:vector>
  </TitlesOfParts>
  <Company>Tallinn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Õppimine digiajastul</dc:title>
  <dc:creator>Mart Laanpere</dc:creator>
  <cp:lastModifiedBy>Lelo Liive</cp:lastModifiedBy>
  <cp:revision>6</cp:revision>
  <dcterms:created xsi:type="dcterms:W3CDTF">2013-06-12T12:33:39Z</dcterms:created>
  <dcterms:modified xsi:type="dcterms:W3CDTF">2013-06-12T19:01:22Z</dcterms:modified>
</cp:coreProperties>
</file>